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39" autoAdjust="0"/>
    <p:restoredTop sz="94660"/>
  </p:normalViewPr>
  <p:slideViewPr>
    <p:cSldViewPr snapToGrid="0">
      <p:cViewPr varScale="1">
        <p:scale>
          <a:sx n="92" d="100"/>
          <a:sy n="92" d="100"/>
        </p:scale>
        <p:origin x="7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442A5F-B1AD-C97A-D238-8322433C56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164D260-6400-2964-4A5A-59F94DEF1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6BCCE7-9BAC-069C-E913-18E4F74F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86ED-CE41-4781-9EFD-6C5957C68A70}" type="datetimeFigureOut">
              <a:rPr kumimoji="1" lang="ja-JP" altLang="en-US" smtClean="0"/>
              <a:t>2023/8/22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A06016-B1F3-A927-7EFC-6DCEC8D2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7A02669-07E6-08AB-4530-6510BBC7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9E50-8047-4A96-B5F7-FF5296BA75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0248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721E45-DE79-EBCC-03BF-B28A4A70D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D64A1D8-3F62-6332-79E1-122EE11D4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69FCE6-2CFE-EC9C-732A-4AE4DE05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86ED-CE41-4781-9EFD-6C5957C68A70}" type="datetimeFigureOut">
              <a:rPr kumimoji="1" lang="ja-JP" altLang="en-US" smtClean="0"/>
              <a:t>2023/8/22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FB39805-F6A1-871D-D493-FD0AA751B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4A5AED7-C61E-EE29-6842-C16CBA7A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9E50-8047-4A96-B5F7-FF5296BA75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0940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B5518DA-39B5-A784-E5D1-D8AB1BD489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00CBD83-E962-FE9D-7E0F-8FF4BD43E9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0123FF-09ED-1649-ED37-7B517FA5A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86ED-CE41-4781-9EFD-6C5957C68A70}" type="datetimeFigureOut">
              <a:rPr kumimoji="1" lang="ja-JP" altLang="en-US" smtClean="0"/>
              <a:t>2023/8/22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768E82-8138-6D18-F240-322F7934D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4677CC-1B0E-33ED-22D9-B9FA53BC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9E50-8047-4A96-B5F7-FF5296BA75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9072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91F764-A518-6095-507B-5C2672A28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6AB24B-0A56-DE7F-BE8A-7944E4094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1449A1-EFED-1EED-AC7B-F462609B6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86ED-CE41-4781-9EFD-6C5957C68A70}" type="datetimeFigureOut">
              <a:rPr kumimoji="1" lang="ja-JP" altLang="en-US" smtClean="0"/>
              <a:t>2023/8/22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6AE99D-1163-6A0F-3AE5-292F320F3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4450A5-FA90-B423-7CAB-F2D9AF58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9E50-8047-4A96-B5F7-FF5296BA75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9533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3EC8AC-58D5-48DF-4EE1-DEC4D438B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6A3792B-BAC5-91E0-76ED-72EB21789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8FB699-2088-8471-A1C2-764E342C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86ED-CE41-4781-9EFD-6C5957C68A70}" type="datetimeFigureOut">
              <a:rPr kumimoji="1" lang="ja-JP" altLang="en-US" smtClean="0"/>
              <a:t>2023/8/22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8FA369-57F4-4561-17CD-B488BAD70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573BF3A-87E7-62A7-D0EB-B369D2B46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9E50-8047-4A96-B5F7-FF5296BA75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7812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1764C6-AA8A-98DC-A6CA-783E32A0B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0338125-314F-9A25-E34C-4C1DDAE3E8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7856049-0273-5295-250A-1F6641497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613CA91-2C38-207E-BE99-ED0A8A0F8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86ED-CE41-4781-9EFD-6C5957C68A70}" type="datetimeFigureOut">
              <a:rPr kumimoji="1" lang="ja-JP" altLang="en-US" smtClean="0"/>
              <a:t>2023/8/22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A8FF024-CBA9-7BA3-C11A-4A202EDC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EB5B7E5-7AAB-46A6-AE30-8B4B7E07E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9E50-8047-4A96-B5F7-FF5296BA75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2546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6D72D9-0D02-34D6-95B2-CA091ADF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F84E3F8-62E8-F541-F14D-7A54712CF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BCAA8A0-B001-DCB0-11DF-FAAEAD502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F942B92-2AF6-EE55-9BAE-4E75187FDF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E132C57-816F-A317-7FFF-7169CCFE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56D0D6B-878C-1B16-F3F2-4A8ADF6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86ED-CE41-4781-9EFD-6C5957C68A70}" type="datetimeFigureOut">
              <a:rPr kumimoji="1" lang="ja-JP" altLang="en-US" smtClean="0"/>
              <a:t>2023/8/22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8B837EC-489E-5203-59EC-75749DF8D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5C657DB-358E-B69F-B865-188A561F8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9E50-8047-4A96-B5F7-FF5296BA75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543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3E7697-8590-2172-830A-C09DACA3A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13DB8EE-34E5-099A-F264-A497E7DF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86ED-CE41-4781-9EFD-6C5957C68A70}" type="datetimeFigureOut">
              <a:rPr kumimoji="1" lang="ja-JP" altLang="en-US" smtClean="0"/>
              <a:t>2023/8/22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5356716-E83F-7F94-40A6-E8CDB696C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9EEEB88-7487-51F6-964A-6FBD5673A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9E50-8047-4A96-B5F7-FF5296BA75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0469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93937FA-4FAC-22A7-4B98-E0BB693A5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86ED-CE41-4781-9EFD-6C5957C68A70}" type="datetimeFigureOut">
              <a:rPr kumimoji="1" lang="ja-JP" altLang="en-US" smtClean="0"/>
              <a:t>2023/8/22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C48153C-E8BC-DEC9-03DC-EDC82D742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08A92A-B032-3549-2ED6-5166A0FFB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9E50-8047-4A96-B5F7-FF5296BA75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6689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5D93CE-C4D0-A11F-4A2F-9CEB35EFC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413F2E-6241-175C-7DB3-D1995C11A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7D21FE5-6862-C794-A1A6-017367707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A8F36F3-DA7B-0C24-4020-0E3E733D6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86ED-CE41-4781-9EFD-6C5957C68A70}" type="datetimeFigureOut">
              <a:rPr kumimoji="1" lang="ja-JP" altLang="en-US" smtClean="0"/>
              <a:t>2023/8/22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89D91F1-16EC-7E5B-60E2-19E12DBBA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BFB1AB2-C4C8-6504-C706-E54CAF870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9E50-8047-4A96-B5F7-FF5296BA75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48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FE21C2-53C9-59A8-3433-3731E2CD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C38D68F-A41A-DFE9-3DC3-62BA71F0A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68300AD-CC15-37D4-4A47-EF0B0D93F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DC05D1C-9398-44CA-0B49-71AE3B2F2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86ED-CE41-4781-9EFD-6C5957C68A70}" type="datetimeFigureOut">
              <a:rPr kumimoji="1" lang="ja-JP" altLang="en-US" smtClean="0"/>
              <a:t>2023/8/22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73DFFB4-0375-DB0D-E3E1-3A32AD8E6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8DEE01D-166D-C525-26B5-CB183616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9E50-8047-4A96-B5F7-FF5296BA75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7987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75B9BB9-2377-DCFB-4059-B881606B3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6EF8F21-85F6-5C35-EC26-5BAABEE28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076B827-4265-6095-6085-6144643D3F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A86ED-CE41-4781-9EFD-6C5957C68A70}" type="datetimeFigureOut">
              <a:rPr kumimoji="1" lang="ja-JP" altLang="en-US" smtClean="0"/>
              <a:t>2023/8/22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1127C1-CE45-9B39-22B2-18DC0448B7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98302D4-27EA-C653-00C9-35D2DDBCE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29E50-8047-4A96-B5F7-FF5296BA75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837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9" Type="http://schemas.openxmlformats.org/officeDocument/2006/relationships/image" Target="../media/image47.png"/><Relationship Id="rId3" Type="http://schemas.openxmlformats.org/officeDocument/2006/relationships/image" Target="../media/image12.png"/><Relationship Id="rId21" Type="http://schemas.openxmlformats.org/officeDocument/2006/relationships/image" Target="../media/image29.png"/><Relationship Id="rId34" Type="http://schemas.openxmlformats.org/officeDocument/2006/relationships/image" Target="../media/image42.png"/><Relationship Id="rId42" Type="http://schemas.openxmlformats.org/officeDocument/2006/relationships/image" Target="../media/image50.png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38" Type="http://schemas.openxmlformats.org/officeDocument/2006/relationships/image" Target="../media/image46.png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41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37" Type="http://schemas.openxmlformats.org/officeDocument/2006/relationships/image" Target="../media/image45.png"/><Relationship Id="rId40" Type="http://schemas.openxmlformats.org/officeDocument/2006/relationships/image" Target="../media/image48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36" Type="http://schemas.openxmlformats.org/officeDocument/2006/relationships/image" Target="../media/image44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4" Type="http://schemas.openxmlformats.org/officeDocument/2006/relationships/image" Target="../media/image52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3.png"/><Relationship Id="rId43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6F81F0C-E262-8F4E-048B-6FEEEBD30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163105"/>
            <a:ext cx="11791507" cy="518102"/>
          </a:xfrm>
        </p:spPr>
        <p:txBody>
          <a:bodyPr>
            <a:noAutofit/>
          </a:bodyPr>
          <a:lstStyle/>
          <a:p>
            <a:r>
              <a:rPr lang="en-US" altLang="ja-JP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Stable Diffusion 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： 画像生成</a:t>
            </a:r>
            <a:r>
              <a:rPr lang="en-US" altLang="ja-JP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AI</a:t>
            </a:r>
            <a:endParaRPr lang="ja-JP" altLang="en-US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8C547064-8E24-93B7-7751-21F61716300C}"/>
              </a:ext>
            </a:extLst>
          </p:cNvPr>
          <p:cNvCxnSpPr/>
          <p:nvPr/>
        </p:nvCxnSpPr>
        <p:spPr>
          <a:xfrm>
            <a:off x="138223" y="809436"/>
            <a:ext cx="118446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3">
            <a:extLst>
              <a:ext uri="{FF2B5EF4-FFF2-40B4-BE49-F238E27FC236}">
                <a16:creationId xmlns:a16="http://schemas.microsoft.com/office/drawing/2014/main" id="{73A22AAE-F17C-2C81-8852-2179CAF49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481" y="889748"/>
            <a:ext cx="2114107" cy="211410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3E016AAE-AF62-89F5-E956-6704F561D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0481" y="3395896"/>
            <a:ext cx="2324984" cy="2324984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576E2BF-09C8-CA1A-1704-6DF2B2B8F25B}"/>
              </a:ext>
            </a:extLst>
          </p:cNvPr>
          <p:cNvSpPr txBox="1"/>
          <p:nvPr/>
        </p:nvSpPr>
        <p:spPr>
          <a:xfrm>
            <a:off x="515921" y="3655419"/>
            <a:ext cx="6996706" cy="12003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1girl, solo, school uniform, </a:t>
            </a:r>
            <a:r>
              <a:rPr lang="en-US" altLang="ja-JP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serafuku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black hair, skirt, sailor collar, long hair, blunt bangs, neckerchief, long sleeves, smile, blue sky, pleated skirt, cowboy shot</a:t>
            </a:r>
            <a:endParaRPr lang="en-US" altLang="ja-JP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6D6D678E-0487-1ECA-9764-63B38C6234C6}"/>
              </a:ext>
            </a:extLst>
          </p:cNvPr>
          <p:cNvSpPr/>
          <p:nvPr/>
        </p:nvSpPr>
        <p:spPr>
          <a:xfrm>
            <a:off x="8211195" y="4013267"/>
            <a:ext cx="55071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B564206-106E-1C8E-C5DA-0668519C3F37}"/>
              </a:ext>
            </a:extLst>
          </p:cNvPr>
          <p:cNvSpPr txBox="1"/>
          <p:nvPr/>
        </p:nvSpPr>
        <p:spPr>
          <a:xfrm>
            <a:off x="515920" y="1516157"/>
            <a:ext cx="6996707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masterpiece,high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quality,1 </a:t>
            </a:r>
            <a:r>
              <a:rPr lang="en-US" altLang="ja-JP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girl,Japannese,black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long </a:t>
            </a:r>
            <a:r>
              <a:rPr lang="en-US" altLang="ja-JP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hair,laugh,frontal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altLang="ja-JP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face,wallpaper</a:t>
            </a:r>
            <a:endParaRPr lang="en-US" altLang="ja-JP" b="0" dirty="0">
              <a:solidFill>
                <a:srgbClr val="A31515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1027" name="矢印: 右 1026">
            <a:extLst>
              <a:ext uri="{FF2B5EF4-FFF2-40B4-BE49-F238E27FC236}">
                <a16:creationId xmlns:a16="http://schemas.microsoft.com/office/drawing/2014/main" id="{0E1F7E61-7C3C-855C-3520-70367004371C}"/>
              </a:ext>
            </a:extLst>
          </p:cNvPr>
          <p:cNvSpPr/>
          <p:nvPr/>
        </p:nvSpPr>
        <p:spPr>
          <a:xfrm>
            <a:off x="8211195" y="1597006"/>
            <a:ext cx="55071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9" name="テキスト ボックス 1028">
            <a:extLst>
              <a:ext uri="{FF2B5EF4-FFF2-40B4-BE49-F238E27FC236}">
                <a16:creationId xmlns:a16="http://schemas.microsoft.com/office/drawing/2014/main" id="{5FC7E85D-005C-E589-3158-C9DEAD9176E3}"/>
              </a:ext>
            </a:extLst>
          </p:cNvPr>
          <p:cNvSpPr txBox="1"/>
          <p:nvPr/>
        </p:nvSpPr>
        <p:spPr>
          <a:xfrm>
            <a:off x="515920" y="1141504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プロンプト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呪文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30" name="テキスト ボックス 1029">
            <a:extLst>
              <a:ext uri="{FF2B5EF4-FFF2-40B4-BE49-F238E27FC236}">
                <a16:creationId xmlns:a16="http://schemas.microsoft.com/office/drawing/2014/main" id="{BD2A3979-2A04-0C4B-8480-3C8ED6837699}"/>
              </a:ext>
            </a:extLst>
          </p:cNvPr>
          <p:cNvSpPr txBox="1"/>
          <p:nvPr/>
        </p:nvSpPr>
        <p:spPr>
          <a:xfrm>
            <a:off x="515919" y="3311612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プロンプト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呪文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31" name="テキスト ボックス 1030">
            <a:extLst>
              <a:ext uri="{FF2B5EF4-FFF2-40B4-BE49-F238E27FC236}">
                <a16:creationId xmlns:a16="http://schemas.microsoft.com/office/drawing/2014/main" id="{AFD09A94-D538-78B9-8B53-1FDCECD99699}"/>
              </a:ext>
            </a:extLst>
          </p:cNvPr>
          <p:cNvSpPr txBox="1"/>
          <p:nvPr/>
        </p:nvSpPr>
        <p:spPr>
          <a:xfrm>
            <a:off x="405245" y="6032610"/>
            <a:ext cx="113802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Google </a:t>
            </a:r>
            <a:r>
              <a:rPr kumimoji="1" lang="en-US" altLang="ja-JP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Colab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で動かせる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無料コースの場合、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30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分くらいで、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GPU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を割り当ててくれなくなる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</a:p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→ 結構、画像生成を楽しめます</a:t>
            </a:r>
          </a:p>
        </p:txBody>
      </p:sp>
    </p:spTree>
    <p:extLst>
      <p:ext uri="{BB962C8B-B14F-4D97-AF65-F5344CB8AC3E}">
        <p14:creationId xmlns:p14="http://schemas.microsoft.com/office/powerpoint/2010/main" val="2062126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6F81F0C-E262-8F4E-048B-6FEEEBD30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163105"/>
            <a:ext cx="11791507" cy="518102"/>
          </a:xfrm>
        </p:spPr>
        <p:txBody>
          <a:bodyPr>
            <a:noAutofit/>
          </a:bodyPr>
          <a:lstStyle/>
          <a:p>
            <a:r>
              <a:rPr lang="en-US" altLang="ja-JP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3D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モデル ： ガンマン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55DF1B-D62A-003F-9CFD-B86FA3489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2" y="1379461"/>
            <a:ext cx="246697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9CE97B-5160-CC0C-71CD-DEBB6723E577}"/>
              </a:ext>
            </a:extLst>
          </p:cNvPr>
          <p:cNvSpPr txBox="1"/>
          <p:nvPr/>
        </p:nvSpPr>
        <p:spPr>
          <a:xfrm>
            <a:off x="274672" y="10101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六角大王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597297F-7F8B-11A7-E78A-CEF1A2C40688}"/>
              </a:ext>
            </a:extLst>
          </p:cNvPr>
          <p:cNvSpPr txBox="1"/>
          <p:nvPr/>
        </p:nvSpPr>
        <p:spPr>
          <a:xfrm>
            <a:off x="3482561" y="1010129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Blender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CF9FD5A-73F6-83B7-E340-EBCEDE464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61" y="1379461"/>
            <a:ext cx="2627259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E562C65-0171-8CD0-8E9A-B5F572BBA860}"/>
              </a:ext>
            </a:extLst>
          </p:cNvPr>
          <p:cNvSpPr txBox="1"/>
          <p:nvPr/>
        </p:nvSpPr>
        <p:spPr>
          <a:xfrm>
            <a:off x="9333026" y="1056295"/>
            <a:ext cx="2478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Unity</a:t>
            </a:r>
          </a:p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ゲーム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/3D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作品 作成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74E4336-D186-CD84-EFDE-91436EC4A38B}"/>
              </a:ext>
            </a:extLst>
          </p:cNvPr>
          <p:cNvSpPr txBox="1"/>
          <p:nvPr/>
        </p:nvSpPr>
        <p:spPr>
          <a:xfrm>
            <a:off x="9333026" y="2254071"/>
            <a:ext cx="2279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MikuMikuDance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3D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ダンス動画生成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3CF610-E851-308D-390E-F3B2511AD0F5}"/>
              </a:ext>
            </a:extLst>
          </p:cNvPr>
          <p:cNvSpPr txBox="1"/>
          <p:nvPr/>
        </p:nvSpPr>
        <p:spPr>
          <a:xfrm>
            <a:off x="3923996" y="4989436"/>
            <a:ext cx="1803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Bone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を入れる</a:t>
            </a:r>
            <a:b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(2016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9DB75E3-B4B3-CA98-29E1-80ED6A1F77B1}"/>
              </a:ext>
            </a:extLst>
          </p:cNvPr>
          <p:cNvSpPr txBox="1"/>
          <p:nvPr/>
        </p:nvSpPr>
        <p:spPr>
          <a:xfrm>
            <a:off x="716240" y="4989436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Model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生成</a:t>
            </a:r>
            <a:b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（１９９８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908F80-AC3D-6926-CB64-58E0A16E1D7A}"/>
              </a:ext>
            </a:extLst>
          </p:cNvPr>
          <p:cNvSpPr txBox="1"/>
          <p:nvPr/>
        </p:nvSpPr>
        <p:spPr>
          <a:xfrm>
            <a:off x="6778954" y="10101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形式変換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28A137C-9F0F-35AF-CBB8-3779CEDEC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638" y="1506362"/>
            <a:ext cx="1387578" cy="1441639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7474FE3-DF7D-C257-E961-106772FD2FAC}"/>
              </a:ext>
            </a:extLst>
          </p:cNvPr>
          <p:cNvSpPr txBox="1"/>
          <p:nvPr/>
        </p:nvSpPr>
        <p:spPr>
          <a:xfrm>
            <a:off x="7189323" y="2852304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PMX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8C547064-8E24-93B7-7751-21F61716300C}"/>
              </a:ext>
            </a:extLst>
          </p:cNvPr>
          <p:cNvCxnSpPr/>
          <p:nvPr/>
        </p:nvCxnSpPr>
        <p:spPr>
          <a:xfrm>
            <a:off x="138223" y="809436"/>
            <a:ext cx="118446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5EC5078-B61F-2E73-0D15-5E4309BA30AE}"/>
              </a:ext>
            </a:extLst>
          </p:cNvPr>
          <p:cNvSpPr txBox="1"/>
          <p:nvPr/>
        </p:nvSpPr>
        <p:spPr>
          <a:xfrm>
            <a:off x="9333026" y="3360480"/>
            <a:ext cx="150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JavaScript</a:t>
            </a: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ゲーム作成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D953DC-F1EA-80D2-87CE-107DC476E226}"/>
              </a:ext>
            </a:extLst>
          </p:cNvPr>
          <p:cNvSpPr txBox="1"/>
          <p:nvPr/>
        </p:nvSpPr>
        <p:spPr>
          <a:xfrm>
            <a:off x="7189323" y="4477449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Vroid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9BCCBF5-304C-A708-A46F-150C836F3A36}"/>
              </a:ext>
            </a:extLst>
          </p:cNvPr>
          <p:cNvSpPr txBox="1"/>
          <p:nvPr/>
        </p:nvSpPr>
        <p:spPr>
          <a:xfrm>
            <a:off x="9333026" y="4466269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VRChat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/Cluster</a:t>
            </a:r>
          </a:p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3D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空間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に遊びに行く　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2894B4DF-B493-7DFA-1262-43C0EC681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638" y="3647692"/>
            <a:ext cx="1507145" cy="78581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244DA0-CA5B-955C-3F5C-70432B5EEA2B}"/>
              </a:ext>
            </a:extLst>
          </p:cNvPr>
          <p:cNvSpPr txBox="1"/>
          <p:nvPr/>
        </p:nvSpPr>
        <p:spPr>
          <a:xfrm>
            <a:off x="9718158" y="556082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679899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6F81F0C-E262-8F4E-048B-6FEEEBD30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163105"/>
            <a:ext cx="11791507" cy="518102"/>
          </a:xfrm>
        </p:spPr>
        <p:txBody>
          <a:bodyPr>
            <a:noAutofit/>
          </a:bodyPr>
          <a:lstStyle/>
          <a:p>
            <a:r>
              <a:rPr lang="en-US" altLang="ja-JP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Stable Diffusion 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： 私の</a:t>
            </a:r>
            <a:r>
              <a:rPr lang="en-US" altLang="ja-JP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3D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モデルで絵を描かせたい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8C547064-8E24-93B7-7751-21F61716300C}"/>
              </a:ext>
            </a:extLst>
          </p:cNvPr>
          <p:cNvCxnSpPr/>
          <p:nvPr/>
        </p:nvCxnSpPr>
        <p:spPr>
          <a:xfrm>
            <a:off x="138223" y="809436"/>
            <a:ext cx="118446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2321300-BAA9-DA09-D4FC-D8302328B0BB}"/>
              </a:ext>
            </a:extLst>
          </p:cNvPr>
          <p:cNvSpPr txBox="1"/>
          <p:nvPr/>
        </p:nvSpPr>
        <p:spPr>
          <a:xfrm>
            <a:off x="571500" y="2317173"/>
            <a:ext cx="6492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 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img2img</a:t>
            </a:r>
          </a:p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入力した画像をもとに、それなりの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Quality/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画風で絵を描く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100DA7-323A-56D9-B6AE-7C24418CABE8}"/>
              </a:ext>
            </a:extLst>
          </p:cNvPr>
          <p:cNvSpPr txBox="1"/>
          <p:nvPr/>
        </p:nvSpPr>
        <p:spPr>
          <a:xfrm>
            <a:off x="571499" y="3564082"/>
            <a:ext cx="9554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 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LoRa</a:t>
            </a: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事前にキャラクターの特徴を学習させ、そのキャラで、それなりの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Quality/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画風で絵を描く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E84779-F3F4-3A2D-EB8B-986B7E908335}"/>
              </a:ext>
            </a:extLst>
          </p:cNvPr>
          <p:cNvSpPr txBox="1"/>
          <p:nvPr/>
        </p:nvSpPr>
        <p:spPr>
          <a:xfrm>
            <a:off x="571500" y="1125401"/>
            <a:ext cx="7106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 ｔｘｔ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2img</a:t>
            </a:r>
          </a:p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プロンプト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呪文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をもとに、それなりの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Quality/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画風で絵を描く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5DE1E38-6B1C-383D-9CAD-70E637A49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718" y="3865419"/>
            <a:ext cx="1716567" cy="257485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C3D271D-F475-2694-8E4B-682881A4D6AD}"/>
              </a:ext>
            </a:extLst>
          </p:cNvPr>
          <p:cNvSpPr txBox="1"/>
          <p:nvPr/>
        </p:nvSpPr>
        <p:spPr>
          <a:xfrm>
            <a:off x="9924255" y="6417393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有名キャラの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LoRa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1ACFC34-B9FF-E405-0FE9-2BA18F7BBEA2}"/>
              </a:ext>
            </a:extLst>
          </p:cNvPr>
          <p:cNvSpPr txBox="1"/>
          <p:nvPr/>
        </p:nvSpPr>
        <p:spPr>
          <a:xfrm>
            <a:off x="644236" y="5974773"/>
            <a:ext cx="819842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②と③をやってみる</a:t>
            </a:r>
            <a:endParaRPr kumimoji="1" lang="ja-JP" altLang="en-US" sz="2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2700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6F81F0C-E262-8F4E-048B-6FEEEBD30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163105"/>
            <a:ext cx="11791507" cy="518102"/>
          </a:xfrm>
        </p:spPr>
        <p:txBody>
          <a:bodyPr>
            <a:noAutofit/>
          </a:bodyPr>
          <a:lstStyle/>
          <a:p>
            <a:r>
              <a:rPr lang="en-US" altLang="ja-JP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Stable Diffusion 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： </a:t>
            </a:r>
            <a:r>
              <a:rPr lang="en-US" altLang="ja-JP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img2img</a:t>
            </a:r>
            <a:endParaRPr lang="ja-JP" altLang="en-US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8C547064-8E24-93B7-7751-21F61716300C}"/>
              </a:ext>
            </a:extLst>
          </p:cNvPr>
          <p:cNvCxnSpPr/>
          <p:nvPr/>
        </p:nvCxnSpPr>
        <p:spPr>
          <a:xfrm>
            <a:off x="138223" y="809436"/>
            <a:ext cx="118446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4E669056-FFE6-AF25-1A1A-4BCAE0832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23" y="1205346"/>
            <a:ext cx="2590843" cy="3207326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C900A199-B783-BAB3-52F4-06796833365A}"/>
              </a:ext>
            </a:extLst>
          </p:cNvPr>
          <p:cNvSpPr/>
          <p:nvPr/>
        </p:nvSpPr>
        <p:spPr>
          <a:xfrm>
            <a:off x="4204797" y="2923310"/>
            <a:ext cx="55071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FEE1F9F-7E77-B012-90AC-45FC88988E29}"/>
              </a:ext>
            </a:extLst>
          </p:cNvPr>
          <p:cNvSpPr txBox="1"/>
          <p:nvPr/>
        </p:nvSpPr>
        <p:spPr>
          <a:xfrm>
            <a:off x="692565" y="81971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入力画像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E555499-7855-47BB-5F9A-8DD2A6341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736" y="1153178"/>
            <a:ext cx="3207327" cy="320732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DE9B289-163B-1F34-57F3-E41488870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382" y="2871355"/>
            <a:ext cx="3349336" cy="3349336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33B481B-EF40-A7EE-A983-CC252603A1AB}"/>
              </a:ext>
            </a:extLst>
          </p:cNvPr>
          <p:cNvSpPr txBox="1"/>
          <p:nvPr/>
        </p:nvSpPr>
        <p:spPr>
          <a:xfrm>
            <a:off x="760592" y="5424053"/>
            <a:ext cx="3803396" cy="12003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solo, </a:t>
            </a:r>
            <a:r>
              <a:rPr kumimoji="1" lang="en-US" altLang="ja-JP" sz="1200" dirty="0" err="1"/>
              <a:t>open_mouth</a:t>
            </a:r>
            <a:r>
              <a:rPr kumimoji="1" lang="en-US" altLang="ja-JP" sz="1200" dirty="0"/>
              <a:t>, 1boy, hat, holding, standing, jacket, </a:t>
            </a:r>
            <a:r>
              <a:rPr kumimoji="1" lang="en-US" altLang="ja-JP" sz="1200" dirty="0" err="1"/>
              <a:t>full_body</a:t>
            </a:r>
            <a:r>
              <a:rPr kumimoji="1" lang="en-US" altLang="ja-JP" sz="1200" dirty="0"/>
              <a:t>, weapon, </a:t>
            </a:r>
            <a:r>
              <a:rPr kumimoji="1" lang="en-US" altLang="ja-JP" sz="1200" dirty="0" err="1"/>
              <a:t>male_focus</a:t>
            </a:r>
            <a:r>
              <a:rPr kumimoji="1" lang="en-US" altLang="ja-JP" sz="1200" dirty="0"/>
              <a:t>, boots, sky, scarf, </a:t>
            </a:r>
            <a:r>
              <a:rPr kumimoji="1" lang="en-US" altLang="ja-JP" sz="1200" dirty="0" err="1"/>
              <a:t>black_footwear</a:t>
            </a:r>
            <a:r>
              <a:rPr kumimoji="1" lang="en-US" altLang="ja-JP" sz="1200" dirty="0"/>
              <a:t>, </a:t>
            </a:r>
            <a:r>
              <a:rPr kumimoji="1" lang="en-US" altLang="ja-JP" sz="1200" dirty="0" err="1"/>
              <a:t>holding_weapon</a:t>
            </a:r>
            <a:r>
              <a:rPr kumimoji="1" lang="en-US" altLang="ja-JP" sz="1200" dirty="0"/>
              <a:t>, gun, </a:t>
            </a:r>
            <a:r>
              <a:rPr kumimoji="1" lang="en-US" altLang="ja-JP" sz="1200" dirty="0" err="1"/>
              <a:t>blue_background</a:t>
            </a:r>
            <a:r>
              <a:rPr kumimoji="1" lang="en-US" altLang="ja-JP" sz="1200" dirty="0"/>
              <a:t>, </a:t>
            </a:r>
            <a:r>
              <a:rPr kumimoji="1" lang="en-US" altLang="ja-JP" sz="1200" dirty="0" err="1"/>
              <a:t>holding_gun</a:t>
            </a:r>
            <a:r>
              <a:rPr kumimoji="1" lang="en-US" altLang="ja-JP" sz="1200" dirty="0"/>
              <a:t>, handgun, </a:t>
            </a:r>
            <a:r>
              <a:rPr kumimoji="1" lang="en-US" altLang="ja-JP" sz="1200" dirty="0" err="1"/>
              <a:t>brown_jacket</a:t>
            </a:r>
            <a:r>
              <a:rPr kumimoji="1" lang="en-US" altLang="ja-JP" sz="1200" dirty="0"/>
              <a:t>, bandana, </a:t>
            </a:r>
            <a:r>
              <a:rPr kumimoji="1" lang="en-US" altLang="ja-JP" sz="1200" dirty="0" err="1"/>
              <a:t>brown_headwear</a:t>
            </a:r>
            <a:r>
              <a:rPr kumimoji="1" lang="en-US" altLang="ja-JP" sz="1200" dirty="0"/>
              <a:t>, </a:t>
            </a:r>
            <a:r>
              <a:rPr kumimoji="1" lang="en-US" altLang="ja-JP" sz="1200" dirty="0" err="1"/>
              <a:t>cowboy_hat</a:t>
            </a:r>
            <a:r>
              <a:rPr kumimoji="1" lang="en-US" altLang="ja-JP" sz="1200" dirty="0"/>
              <a:t>, revolver, </a:t>
            </a:r>
            <a:r>
              <a:rPr kumimoji="1" lang="en-US" altLang="ja-JP" sz="1200" dirty="0" err="1"/>
              <a:t>red_bandana</a:t>
            </a:r>
            <a:endParaRPr kumimoji="1" lang="ja-JP" altLang="en-US" sz="12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230D7E8-F59C-B149-C0D5-CBB695BC07EF}"/>
              </a:ext>
            </a:extLst>
          </p:cNvPr>
          <p:cNvSpPr txBox="1"/>
          <p:nvPr/>
        </p:nvSpPr>
        <p:spPr>
          <a:xfrm>
            <a:off x="682679" y="5075503"/>
            <a:ext cx="352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プロンプト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上の絵から自動生成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E5C3CC3-82AC-FB93-4340-9A789167E595}"/>
              </a:ext>
            </a:extLst>
          </p:cNvPr>
          <p:cNvSpPr txBox="1"/>
          <p:nvPr/>
        </p:nvSpPr>
        <p:spPr>
          <a:xfrm>
            <a:off x="1800561" y="4447346"/>
            <a:ext cx="566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+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0244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6F81F0C-E262-8F4E-048B-6FEEEBD30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163105"/>
            <a:ext cx="11791507" cy="518102"/>
          </a:xfrm>
        </p:spPr>
        <p:txBody>
          <a:bodyPr>
            <a:noAutofit/>
          </a:bodyPr>
          <a:lstStyle/>
          <a:p>
            <a:r>
              <a:rPr lang="en-US" altLang="ja-JP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Stable Diffusion 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： </a:t>
            </a:r>
            <a:r>
              <a:rPr lang="en-US" altLang="ja-JP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LoRa 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ファイル作成</a:t>
            </a:r>
            <a:r>
              <a:rPr lang="en-US" altLang="ja-JP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学習</a:t>
            </a:r>
            <a:r>
              <a:rPr lang="en-US" altLang="ja-JP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endParaRPr lang="ja-JP" altLang="en-US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3040180-4453-A05E-512D-C127F3E15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68" y="1410922"/>
            <a:ext cx="815318" cy="129380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E0C973A-9C12-A0B2-D5C4-23D64B292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070" y="1446826"/>
            <a:ext cx="726833" cy="125227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57AD30D-2EE7-7B5F-5892-6BC0CB283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388" y="1446826"/>
            <a:ext cx="815319" cy="133034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DA3A8EC-6C1F-67EF-6BA7-C1639B5BB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192" y="1400549"/>
            <a:ext cx="726833" cy="132405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5988610-F740-DAAF-8D7D-8426E6331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3509" y="1421945"/>
            <a:ext cx="1031663" cy="132405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AC95928-45D4-57C7-0E35-6B64EFACC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655" y="1476554"/>
            <a:ext cx="992104" cy="122817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B912805B-3DF3-F8B5-19A7-BCC02190ED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5716" y="1476554"/>
            <a:ext cx="1031663" cy="134497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5E99CCF-00C9-AFA8-A746-36B9366CAF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0779" y="1410922"/>
            <a:ext cx="894402" cy="1236379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FDDB2F1E-27FB-B266-DFB2-8664D0F5C3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5235" y="1400476"/>
            <a:ext cx="897748" cy="134497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38F39BA-DEC7-E806-43C5-0091C62513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98751" y="1401918"/>
            <a:ext cx="815418" cy="1343529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BD94FB02-E6D0-D690-1EEC-D287EB6356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7126" y="1447893"/>
            <a:ext cx="763256" cy="1186246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39DF7D06-AA3C-1D93-D355-F9A7E3F5C9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603" y="2761681"/>
            <a:ext cx="737889" cy="1344971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38505633-15A2-E21E-0F0A-EA597BE013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0259" y="2772140"/>
            <a:ext cx="1053564" cy="1324051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05D7D3A8-E64D-590E-3466-73A1806C6C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70503" y="2888642"/>
            <a:ext cx="1079772" cy="1218007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58430052-F9AA-F71D-0494-6E1257FA57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1691" y="2793977"/>
            <a:ext cx="913503" cy="1236379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D77CA8A1-5FBD-7F45-D1C6-7647C186E1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66610" y="2828562"/>
            <a:ext cx="815319" cy="1219096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78DA9F50-BF37-ED3F-88BC-ECB519DF91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05259" y="2771100"/>
            <a:ext cx="807671" cy="1344971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EF44D370-FCE6-3CD9-A849-F31CA7332D7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08577" y="2828562"/>
            <a:ext cx="726267" cy="1266558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AEC36B7E-0B5D-88C5-2026-1EA54D19EC8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17379" y="2821370"/>
            <a:ext cx="908131" cy="1252971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2490FA5C-1934-509F-0EB6-4E05B250A6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19719" y="2793978"/>
            <a:ext cx="894402" cy="1257658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5705AF2E-F712-163C-3BA3-84E3E9BDF72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94337" y="2761680"/>
            <a:ext cx="1013925" cy="1257657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C052C80D-8054-BDD5-CB2C-12520947A52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43771" y="2761680"/>
            <a:ext cx="831534" cy="1285978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B1049DBF-9CF4-FE4C-A0B5-A9A2D840AF0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7268" y="4117348"/>
            <a:ext cx="959765" cy="1236440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3DF45E1C-1934-EA64-FD3F-D2FDB1027CB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91795" y="4106887"/>
            <a:ext cx="1113925" cy="1236440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FF966174-6833-B462-BE18-46911A010AA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755873" y="4106887"/>
            <a:ext cx="1035950" cy="1218007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0F43E3A8-FB7A-732E-2980-971D5570097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958025" y="4089404"/>
            <a:ext cx="892805" cy="1252971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F132E647-37BD-54DC-2E9D-F9397B3E1BF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964593" y="4069219"/>
            <a:ext cx="1056882" cy="1252970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C3C63CA7-19CB-B04D-B91E-F885E5182DA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09094" y="4089404"/>
            <a:ext cx="1373299" cy="1232785"/>
          </a:xfrm>
          <a:prstGeom prst="rect">
            <a:avLst/>
          </a:prstGeom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575F3873-A9A4-6329-A3A3-7AA7A92F70A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603653" y="4118333"/>
            <a:ext cx="821857" cy="1232786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D9374EAD-1B9B-0594-D8CA-243F28173D0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546769" y="4106887"/>
            <a:ext cx="754595" cy="1257658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7BB2ED59-7568-70E6-1BEB-B9AEDAC2712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396021" y="4089403"/>
            <a:ext cx="794988" cy="1232785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E7C122AF-840E-29D3-3270-9A753A946FF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285666" y="4069219"/>
            <a:ext cx="1026062" cy="1232784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AF091F52-ECE5-E2EE-D92B-9301F737E45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07268" y="5393870"/>
            <a:ext cx="1041442" cy="1394503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DCFB7015-65BF-4FE4-22BD-31C0870A30E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587955" y="5393870"/>
            <a:ext cx="811857" cy="1394503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97CC8C58-1F0F-0D1E-1482-C7341143EF1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539057" y="5393870"/>
            <a:ext cx="908131" cy="1357114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8C10A225-8F9E-33C3-71A6-141454258755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586432" y="5377087"/>
            <a:ext cx="1109396" cy="1411286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F3B5090C-3DFA-0A1F-5BCB-45EF3728DEDC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781755" y="5371901"/>
            <a:ext cx="908131" cy="1365560"/>
          </a:xfrm>
          <a:prstGeom prst="rect">
            <a:avLst/>
          </a:prstGeom>
        </p:spPr>
      </p:pic>
      <p:pic>
        <p:nvPicPr>
          <p:cNvPr id="84" name="図 83">
            <a:extLst>
              <a:ext uri="{FF2B5EF4-FFF2-40B4-BE49-F238E27FC236}">
                <a16:creationId xmlns:a16="http://schemas.microsoft.com/office/drawing/2014/main" id="{4C7BA20A-322B-C5D0-524F-112B4CBBA4D0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785317" y="5352142"/>
            <a:ext cx="920067" cy="1394503"/>
          </a:xfrm>
          <a:prstGeom prst="rect">
            <a:avLst/>
          </a:prstGeom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13CEEA4C-194A-11D2-2F43-78E3E0CDE73D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795743" y="5389036"/>
            <a:ext cx="832142" cy="1336115"/>
          </a:xfrm>
          <a:prstGeom prst="rect">
            <a:avLst/>
          </a:prstGeom>
        </p:spPr>
      </p:pic>
      <p:pic>
        <p:nvPicPr>
          <p:cNvPr id="88" name="図 87">
            <a:extLst>
              <a:ext uri="{FF2B5EF4-FFF2-40B4-BE49-F238E27FC236}">
                <a16:creationId xmlns:a16="http://schemas.microsoft.com/office/drawing/2014/main" id="{AB8F2E7C-2D59-0D98-FD11-750DE97DECB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718244" y="5385478"/>
            <a:ext cx="976991" cy="1378162"/>
          </a:xfrm>
          <a:prstGeom prst="rect">
            <a:avLst/>
          </a:prstGeom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934327FF-CD9C-8AE8-85EF-4A8C663DCAE5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52222" y="5361010"/>
            <a:ext cx="876011" cy="1394502"/>
          </a:xfrm>
          <a:prstGeom prst="rect">
            <a:avLst/>
          </a:prstGeom>
        </p:spPr>
      </p:pic>
      <p:pic>
        <p:nvPicPr>
          <p:cNvPr id="92" name="図 91">
            <a:extLst>
              <a:ext uri="{FF2B5EF4-FFF2-40B4-BE49-F238E27FC236}">
                <a16:creationId xmlns:a16="http://schemas.microsoft.com/office/drawing/2014/main" id="{C05D894A-8453-2C36-B800-0BDB8984CA9F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760476" y="5361010"/>
            <a:ext cx="1047133" cy="1402630"/>
          </a:xfrm>
          <a:prstGeom prst="rect">
            <a:avLst/>
          </a:prstGeom>
        </p:spPr>
      </p:pic>
      <p:pic>
        <p:nvPicPr>
          <p:cNvPr id="94" name="図 93">
            <a:extLst>
              <a:ext uri="{FF2B5EF4-FFF2-40B4-BE49-F238E27FC236}">
                <a16:creationId xmlns:a16="http://schemas.microsoft.com/office/drawing/2014/main" id="{39048F65-254A-CED9-2E02-A9BB3AF6E8FC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0863442" y="5333837"/>
            <a:ext cx="1027496" cy="141280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ED45B2-AEB7-0342-08B9-5AFE573D61EC}"/>
              </a:ext>
            </a:extLst>
          </p:cNvPr>
          <p:cNvSpPr txBox="1"/>
          <p:nvPr/>
        </p:nvSpPr>
        <p:spPr>
          <a:xfrm>
            <a:off x="374452" y="890596"/>
            <a:ext cx="1151476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50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枚の画像で学習をした</a:t>
            </a:r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LoRa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ファイル</a:t>
            </a:r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en-US" altLang="ja-JP" sz="2400" b="1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gunman.safetensors</a:t>
            </a:r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を作成</a:t>
            </a:r>
            <a:endParaRPr lang="en-US" altLang="ja-JP" sz="2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9668A3B4-794C-FDDE-B153-D9D62474BA5A}"/>
              </a:ext>
            </a:extLst>
          </p:cNvPr>
          <p:cNvCxnSpPr/>
          <p:nvPr/>
        </p:nvCxnSpPr>
        <p:spPr>
          <a:xfrm>
            <a:off x="138223" y="809436"/>
            <a:ext cx="118446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570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6F81F0C-E262-8F4E-048B-6FEEEBD30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163105"/>
            <a:ext cx="11791507" cy="518102"/>
          </a:xfrm>
        </p:spPr>
        <p:txBody>
          <a:bodyPr>
            <a:noAutofit/>
          </a:bodyPr>
          <a:lstStyle/>
          <a:p>
            <a:r>
              <a:rPr lang="en-US" altLang="ja-JP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Stable Diffusion 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： </a:t>
            </a:r>
            <a:r>
              <a:rPr lang="en-US" altLang="ja-JP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LoRa 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で画像生成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8C547064-8E24-93B7-7751-21F61716300C}"/>
              </a:ext>
            </a:extLst>
          </p:cNvPr>
          <p:cNvCxnSpPr/>
          <p:nvPr/>
        </p:nvCxnSpPr>
        <p:spPr>
          <a:xfrm>
            <a:off x="138223" y="809436"/>
            <a:ext cx="118446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135BA74F-E4EE-38E9-8DDC-536D17147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48" y="951895"/>
            <a:ext cx="1821873" cy="273280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749B2B4-0DBB-EF87-A8AC-CE75716CD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737" y="3920520"/>
            <a:ext cx="1821873" cy="273280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E9EA109-23EE-D531-3A61-30F184EE6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479" y="3913832"/>
            <a:ext cx="1821873" cy="273280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2F40AC3-C116-EE61-A354-EA12E6C04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020" y="951896"/>
            <a:ext cx="1821873" cy="273280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D50533C-8038-F319-51EE-43774DA14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63" y="3913832"/>
            <a:ext cx="1821873" cy="273280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7D03393-EE1A-CED0-F21B-2CB8389FC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28" y="3920521"/>
            <a:ext cx="1821873" cy="273280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E1D110C5-5CA4-C149-5B65-945EB43C72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08" y="3924223"/>
            <a:ext cx="1821873" cy="27328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8BC7424A-4951-A928-9343-A13E6A09A5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" y="3920522"/>
            <a:ext cx="1821873" cy="273280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4A101848-5453-FAD5-88AA-341F9FA74E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63" y="951896"/>
            <a:ext cx="1821873" cy="2732809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493C4908-C6C4-5C34-A6D4-4CF2861E12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951897"/>
            <a:ext cx="1821873" cy="2732809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A11AD028-CC22-68DF-B386-FDD1FD900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127" y="951897"/>
            <a:ext cx="1821873" cy="2732809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77D7262F-C978-7933-3A9C-65313971E7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951897"/>
            <a:ext cx="1821873" cy="273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81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361</Words>
  <Application>Microsoft Office PowerPoint</Application>
  <PresentationFormat>ワイド画面</PresentationFormat>
  <Paragraphs>41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BIZ UDPゴシック</vt:lpstr>
      <vt:lpstr>游ゴシック</vt:lpstr>
      <vt:lpstr>游ゴシック Light</vt:lpstr>
      <vt:lpstr>Arial</vt:lpstr>
      <vt:lpstr>Courier New</vt:lpstr>
      <vt:lpstr>Office テーマ</vt:lpstr>
      <vt:lpstr>Stable Diffusion ： 画像生成AI</vt:lpstr>
      <vt:lpstr>3Dモデル ： ガンマン</vt:lpstr>
      <vt:lpstr>Stable Diffusion ： 私の3Dモデルで絵を描かせたい</vt:lpstr>
      <vt:lpstr>Stable Diffusion ： img2img</vt:lpstr>
      <vt:lpstr>Stable Diffusion ： LoRa ファイル作成(学習)</vt:lpstr>
      <vt:lpstr>Stable Diffusion ： LoRa で画像生成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hryuba@live.com</dc:creator>
  <cp:lastModifiedBy>hryuba@live.com</cp:lastModifiedBy>
  <cp:revision>8</cp:revision>
  <dcterms:created xsi:type="dcterms:W3CDTF">2023-08-21T15:46:18Z</dcterms:created>
  <dcterms:modified xsi:type="dcterms:W3CDTF">2023-08-21T23:29:21Z</dcterms:modified>
</cp:coreProperties>
</file>